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69" r:id="rId4"/>
    <p:sldId id="257" r:id="rId5"/>
    <p:sldId id="284" r:id="rId6"/>
    <p:sldId id="262" r:id="rId7"/>
    <p:sldId id="260" r:id="rId8"/>
    <p:sldId id="258" r:id="rId9"/>
    <p:sldId id="265" r:id="rId10"/>
    <p:sldId id="287" r:id="rId11"/>
    <p:sldId id="259" r:id="rId12"/>
    <p:sldId id="286" r:id="rId13"/>
    <p:sldId id="261" r:id="rId14"/>
    <p:sldId id="285" r:id="rId15"/>
    <p:sldId id="263" r:id="rId16"/>
    <p:sldId id="288" r:id="rId17"/>
    <p:sldId id="281" r:id="rId18"/>
    <p:sldId id="267" r:id="rId19"/>
    <p:sldId id="268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15.png"/><Relationship Id="rId1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6" Type="http://schemas.openxmlformats.org/officeDocument/2006/relationships/slide" Target="slide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3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4.jpeg"/><Relationship Id="rId3" Type="http://schemas.openxmlformats.org/officeDocument/2006/relationships/slide" Target="slide10.xml"/><Relationship Id="rId2" Type="http://schemas.openxmlformats.org/officeDocument/2006/relationships/slide" Target="slide12.xml"/><Relationship Id="rId1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altLang="en-US" b="1">
                <a:solidFill>
                  <a:schemeClr val="tx1"/>
                </a:solidFill>
              </a:rPr>
              <a:t>Кванториум.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498080" y="5937250"/>
            <a:ext cx="4631055" cy="778510"/>
          </a:xfrm>
        </p:spPr>
        <p:txBody>
          <a:bodyPr>
            <a:normAutofit fontScale="70000"/>
          </a:bodyPr>
          <a:lstStyle/>
          <a:p>
            <a:r>
              <a:rPr lang="ru-RU" altLang="en-US">
                <a:solidFill>
                  <a:schemeClr val="tx1"/>
                </a:solidFill>
              </a:rPr>
              <a:t>Сделано: Мирсанов Константин. 5 группа. </a:t>
            </a:r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56210" y="4283075"/>
            <a:ext cx="15621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718310" y="4283075"/>
            <a:ext cx="2337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tx1"/>
                </a:solidFill>
              </a:rPr>
              <a:t>Мой </a:t>
            </a:r>
            <a:r>
              <a:rPr lang="en-US" altLang="en-US">
                <a:solidFill>
                  <a:schemeClr val="tx1"/>
                </a:solidFill>
              </a:rPr>
              <a:t>Git </a:t>
            </a:r>
            <a:r>
              <a:rPr lang="ru-RU" altLang="en-US">
                <a:solidFill>
                  <a:schemeClr val="tx1"/>
                </a:solidFill>
              </a:rPr>
              <a:t>репозиторий</a:t>
            </a:r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3" name="Замещающее содержимое 2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5845175"/>
            <a:ext cx="1718310" cy="1012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61180" y="135890"/>
            <a:ext cx="3470275" cy="582930"/>
          </a:xfrm>
        </p:spPr>
        <p:txBody>
          <a:bodyPr/>
          <a:p>
            <a:r>
              <a:rPr lang="en-US" altLang="ru-RU" b="1">
                <a:solidFill>
                  <a:schemeClr val="tx1"/>
                </a:solidFill>
              </a:rPr>
              <a:t>Vuforia Engine</a:t>
            </a:r>
            <a:endParaRPr lang="en-US" altLang="ru-RU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245870"/>
            <a:ext cx="5764530" cy="4526280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Сделан этот проект также в </a:t>
            </a:r>
            <a:r>
              <a:rPr lang="en-US" altLang="en-US">
                <a:solidFill>
                  <a:schemeClr val="tx1"/>
                </a:solidFill>
              </a:rPr>
              <a:t>unity </a:t>
            </a:r>
            <a:r>
              <a:rPr lang="ru-RU" altLang="en-US">
                <a:solidFill>
                  <a:schemeClr val="tx1"/>
                </a:solidFill>
              </a:rPr>
              <a:t>но с использованием </a:t>
            </a:r>
            <a:r>
              <a:rPr lang="en-US" altLang="en-US">
                <a:solidFill>
                  <a:schemeClr val="tx1"/>
                </a:solidFill>
              </a:rPr>
              <a:t>Vuforia</a:t>
            </a:r>
            <a:r>
              <a:rPr lang="ru-RU" altLang="ru-RU">
                <a:solidFill>
                  <a:schemeClr val="tx1"/>
                </a:solidFill>
              </a:rPr>
              <a:t>. Сначала мы создали таргет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ru-RU">
                <a:solidFill>
                  <a:schemeClr val="tx1"/>
                </a:solidFill>
              </a:rPr>
              <a:t>в </a:t>
            </a:r>
            <a:r>
              <a:rPr lang="en-US" altLang="ru-RU">
                <a:solidFill>
                  <a:schemeClr val="tx1"/>
                </a:solidFill>
              </a:rPr>
              <a:t>Vuforia</a:t>
            </a:r>
            <a:r>
              <a:rPr lang="ru-RU" altLang="en-US">
                <a:solidFill>
                  <a:schemeClr val="tx1"/>
                </a:solidFill>
              </a:rPr>
              <a:t>, а также скачали </a:t>
            </a:r>
            <a:r>
              <a:rPr lang="en-US" altLang="en-US">
                <a:solidFill>
                  <a:schemeClr val="tx1"/>
                </a:solidFill>
              </a:rPr>
              <a:t>Vuforia Engine</a:t>
            </a:r>
            <a:r>
              <a:rPr lang="ru-RU" altLang="en-US">
                <a:solidFill>
                  <a:schemeClr val="tx1"/>
                </a:solidFill>
              </a:rPr>
              <a:t>. </a:t>
            </a:r>
            <a:r>
              <a:rPr lang="ru-RU" altLang="ru-RU">
                <a:solidFill>
                  <a:schemeClr val="tx1"/>
                </a:solidFill>
              </a:rPr>
              <a:t>Потом был сделан уровень поверх таргета, который нужно пройти. Затем добавлены скрипты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ru-RU">
                <a:solidFill>
                  <a:schemeClr val="tx1"/>
                </a:solidFill>
              </a:rPr>
              <a:t>на предвижение и рестарт</a:t>
            </a:r>
            <a:r>
              <a:rPr lang="en-US" altLang="ru-RU">
                <a:solidFill>
                  <a:schemeClr val="tx1"/>
                </a:solidFill>
              </a:rPr>
              <a:t>.</a:t>
            </a:r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4" name="Управляющая кнопка: назад 3">
            <a:hlinkClick r:id="rId1" action="ppaction://hlinksldjump"/>
          </p:cNvPr>
          <p:cNvSpPr/>
          <p:nvPr/>
        </p:nvSpPr>
        <p:spPr>
          <a:xfrm>
            <a:off x="635" y="-635"/>
            <a:ext cx="1619250" cy="855980"/>
          </a:xfrm>
          <a:prstGeom prst="actionButtonBackPrevio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Изображение 5" descr="AAAAAAAAAAAAAAAAAAAAAAAAAAA"/>
          <p:cNvPicPr>
            <a:picLocks noChangeAspect="1"/>
          </p:cNvPicPr>
          <p:nvPr/>
        </p:nvPicPr>
        <p:blipFill>
          <a:blip r:embed="rId2"/>
          <a:srcRect r="1378" b="2617"/>
          <a:stretch>
            <a:fillRect/>
          </a:stretch>
        </p:blipFill>
        <p:spPr>
          <a:xfrm>
            <a:off x="6374130" y="1951990"/>
            <a:ext cx="5817870" cy="3820160"/>
          </a:xfrm>
          <a:prstGeom prst="rect">
            <a:avLst/>
          </a:prstGeom>
        </p:spPr>
      </p:pic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0015" y="137795"/>
            <a:ext cx="1791970" cy="582930"/>
          </a:xfrm>
        </p:spPr>
        <p:txBody>
          <a:bodyPr/>
          <a:p>
            <a:r>
              <a:rPr lang="en-US" altLang="ru-RU" b="1">
                <a:solidFill>
                  <a:schemeClr val="tx1"/>
                </a:solidFill>
                <a:sym typeface="+mn-ea"/>
              </a:rPr>
              <a:t>Zbrush</a:t>
            </a:r>
            <a:endParaRPr lang="en-US" altLang="ru-RU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09600" y="773430"/>
            <a:ext cx="11324590" cy="4953000"/>
          </a:xfrm>
        </p:spPr>
        <p:txBody>
          <a:bodyPr/>
          <a:p>
            <a:r>
              <a:rPr lang="ru-RU" altLang="en-US"/>
              <a:t>Программа для 3D моделирования, созданная компанией Pixologic. Отличительной особенностью данного ПО является имитация процесса «лепки» трёхмерной скульптуры, усиленного движком трёхмерного рендеринга в реальном времени, что существенно упрощает процедуру создания требуемого трёхмерного объекта.</a:t>
            </a:r>
            <a:endParaRPr lang="ru-RU" altLang="en-US"/>
          </a:p>
        </p:txBody>
      </p:sp>
      <p:sp>
        <p:nvSpPr>
          <p:cNvPr id="6" name="Управляющая кнопка: назад 5">
            <a:hlinkClick r:id="rId1" action="ppaction://hlinksldjump"/>
          </p:cNvPr>
          <p:cNvSpPr/>
          <p:nvPr/>
        </p:nvSpPr>
        <p:spPr>
          <a:xfrm>
            <a:off x="9525" y="0"/>
            <a:ext cx="1614170" cy="859155"/>
          </a:xfrm>
          <a:prstGeom prst="actionButtonBackPrevio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Управляющая кнопка: далее 4">
            <a:hlinkClick r:id="" action="ppaction://hlinkshowjump?jump=nextslide"/>
          </p:cNvPr>
          <p:cNvSpPr/>
          <p:nvPr/>
        </p:nvSpPr>
        <p:spPr>
          <a:xfrm>
            <a:off x="10589895" y="5984875"/>
            <a:ext cx="1602105" cy="87312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6" name="Замещающее содержимое 105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530" y="4187825"/>
            <a:ext cx="5062220" cy="2670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Изображение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5451475" y="4187825"/>
            <a:ext cx="4926330" cy="2669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27195" y="0"/>
            <a:ext cx="3737610" cy="476250"/>
          </a:xfrm>
        </p:spPr>
        <p:txBody>
          <a:bodyPr/>
          <a:p>
            <a:r>
              <a:rPr lang="en-US" altLang="en-US" b="1">
                <a:solidFill>
                  <a:schemeClr val="tx1"/>
                </a:solidFill>
              </a:rPr>
              <a:t>Zbrush-</a:t>
            </a:r>
            <a:r>
              <a:rPr lang="ru-RU" altLang="en-US" b="1">
                <a:solidFill>
                  <a:schemeClr val="tx1"/>
                </a:solidFill>
              </a:rPr>
              <a:t>Модель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325880"/>
            <a:ext cx="10972800" cy="114998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Это </a:t>
            </a:r>
            <a:r>
              <a:rPr lang="ru-RU" altLang="en-US">
                <a:sym typeface="+mn-ea"/>
              </a:rPr>
              <a:t>простая</a:t>
            </a:r>
            <a:r>
              <a:rPr lang="ru-RU" altLang="en-US">
                <a:solidFill>
                  <a:schemeClr val="tx1"/>
                </a:solidFill>
              </a:rPr>
              <a:t> модель сделанная в </a:t>
            </a:r>
            <a:r>
              <a:rPr lang="en-US" altLang="en-US">
                <a:solidFill>
                  <a:schemeClr val="tx1"/>
                </a:solidFill>
              </a:rPr>
              <a:t>zbrush </a:t>
            </a:r>
            <a:r>
              <a:rPr lang="ru-RU" altLang="en-US">
                <a:solidFill>
                  <a:schemeClr val="tx1"/>
                </a:solidFill>
              </a:rPr>
              <a:t>из обычной сферы. 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695315" y="476250"/>
            <a:ext cx="802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>
                <a:solidFill>
                  <a:schemeClr val="tx1"/>
                </a:solidFill>
              </a:rPr>
              <a:t>Крош</a:t>
            </a:r>
            <a:r>
              <a:rPr lang="ru-RU" altLang="ru-RU" b="1"/>
              <a:t>.</a:t>
            </a:r>
            <a:endParaRPr lang="ru-RU" altLang="ru-RU" b="1"/>
          </a:p>
        </p:txBody>
      </p:sp>
      <p:sp>
        <p:nvSpPr>
          <p:cNvPr id="6" name="Управляющая кнопка: назад 5">
            <a:hlinkClick r:id="rId1" action="ppaction://hlinksldjump"/>
          </p:cNvPr>
          <p:cNvSpPr/>
          <p:nvPr/>
        </p:nvSpPr>
        <p:spPr>
          <a:xfrm>
            <a:off x="9525" y="0"/>
            <a:ext cx="1614170" cy="859155"/>
          </a:xfrm>
          <a:prstGeom prst="actionButtonBackPrevio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9" name="Изображение 8" descr="крощ"/>
          <p:cNvPicPr>
            <a:picLocks noChangeAspect="1"/>
          </p:cNvPicPr>
          <p:nvPr/>
        </p:nvPicPr>
        <p:blipFill>
          <a:blip r:embed="rId2"/>
          <a:srcRect t="2816" r="1629" b="3046"/>
          <a:stretch>
            <a:fillRect/>
          </a:stretch>
        </p:blipFill>
        <p:spPr>
          <a:xfrm>
            <a:off x="2057400" y="2654300"/>
            <a:ext cx="8078470" cy="4135755"/>
          </a:xfrm>
          <a:prstGeom prst="rect">
            <a:avLst/>
          </a:prstGeom>
        </p:spPr>
      </p:pic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0580" y="150495"/>
            <a:ext cx="3293110" cy="582930"/>
          </a:xfrm>
        </p:spPr>
        <p:txBody>
          <a:bodyPr/>
          <a:p>
            <a:r>
              <a:rPr lang="en-US" altLang="ru-RU" b="1">
                <a:solidFill>
                  <a:schemeClr val="tx1"/>
                </a:solidFill>
                <a:sym typeface="+mn-ea"/>
              </a:rPr>
              <a:t>Magica Voxel</a:t>
            </a:r>
            <a:endParaRPr lang="en-US" altLang="ru-RU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09600" y="1039495"/>
            <a:ext cx="11355070" cy="1732915"/>
          </a:xfrm>
        </p:spPr>
        <p:txBody>
          <a:bodyPr/>
          <a:p>
            <a:r>
              <a:rPr lang="ru-RU" altLang="en-US" sz="3600"/>
              <a:t>MagicaVoxel - это программа для создания трехмерных объектов в концепции воксельной графики.</a:t>
            </a:r>
            <a:endParaRPr lang="ru-RU" altLang="en-US" sz="3600"/>
          </a:p>
        </p:txBody>
      </p:sp>
      <p:sp>
        <p:nvSpPr>
          <p:cNvPr id="14" name="Управляющая кнопка: назад 13">
            <a:hlinkClick r:id="rId1" action="ppaction://hlinksldjump"/>
          </p:cNvPr>
          <p:cNvSpPr/>
          <p:nvPr/>
        </p:nvSpPr>
        <p:spPr>
          <a:xfrm>
            <a:off x="0" y="7620"/>
            <a:ext cx="1617345" cy="869315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Управляющая кнопка: далее 4">
            <a:hlinkClick r:id="" action="ppaction://hlinkshowjump?jump=nextslide"/>
          </p:cNvPr>
          <p:cNvSpPr/>
          <p:nvPr/>
        </p:nvSpPr>
        <p:spPr>
          <a:xfrm>
            <a:off x="10589895" y="5984875"/>
            <a:ext cx="1602105" cy="87312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4" name="Замещающее содержимое 10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" y="2988310"/>
            <a:ext cx="4667885" cy="3859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Изображение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4885690" y="2988310"/>
            <a:ext cx="5612765" cy="3859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3445" y="163195"/>
            <a:ext cx="5325110" cy="557530"/>
          </a:xfrm>
        </p:spPr>
        <p:txBody>
          <a:bodyPr/>
          <a:p>
            <a:r>
              <a:rPr lang="en-US" altLang="en-US" b="1">
                <a:solidFill>
                  <a:schemeClr val="tx1"/>
                </a:solidFill>
              </a:rPr>
              <a:t>Magica Voxel - </a:t>
            </a:r>
            <a:r>
              <a:rPr lang="ru-RU" altLang="en-US" b="1">
                <a:solidFill>
                  <a:schemeClr val="tx1"/>
                </a:solidFill>
              </a:rPr>
              <a:t>Модели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967740"/>
            <a:ext cx="10972800" cy="1410970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Эти модели были сделаны в самом начале обучения</a:t>
            </a:r>
            <a:r>
              <a:rPr lang="en-US" altLang="ru-RU">
                <a:solidFill>
                  <a:schemeClr val="tx1"/>
                </a:solidFill>
              </a:rPr>
              <a:t>,</a:t>
            </a:r>
            <a:r>
              <a:rPr lang="ru-RU" altLang="en-US">
                <a:solidFill>
                  <a:schemeClr val="tx1"/>
                </a:solidFill>
              </a:rPr>
              <a:t> в программе </a:t>
            </a:r>
            <a:r>
              <a:rPr lang="en-US" altLang="ru-RU">
                <a:solidFill>
                  <a:schemeClr val="tx1"/>
                </a:solidFill>
              </a:rPr>
              <a:t>Magica Voxel. </a:t>
            </a:r>
            <a:r>
              <a:rPr lang="ru-RU" altLang="ru-RU">
                <a:solidFill>
                  <a:schemeClr val="tx1"/>
                </a:solidFill>
              </a:rPr>
              <a:t>Нам дали задачу сделать летающий замок и его жильцов.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endParaRPr lang="en-US" altLang="ru-RU">
              <a:solidFill>
                <a:schemeClr val="bg1"/>
              </a:solidFill>
            </a:endParaRPr>
          </a:p>
        </p:txBody>
      </p:sp>
      <p:pic>
        <p:nvPicPr>
          <p:cNvPr id="5" name="Изображение 4" descr="pjjj"/>
          <p:cNvPicPr>
            <a:picLocks noChangeAspect="1"/>
          </p:cNvPicPr>
          <p:nvPr/>
        </p:nvPicPr>
        <p:blipFill>
          <a:blip r:embed="rId1"/>
          <a:srcRect l="4042" t="6234" r="3909" b="8509"/>
          <a:stretch>
            <a:fillRect/>
          </a:stretch>
        </p:blipFill>
        <p:spPr>
          <a:xfrm>
            <a:off x="326390" y="2498090"/>
            <a:ext cx="3441065" cy="2143760"/>
          </a:xfrm>
          <a:prstGeom prst="rect">
            <a:avLst/>
          </a:prstGeom>
        </p:spPr>
      </p:pic>
      <p:pic>
        <p:nvPicPr>
          <p:cNvPr id="6" name="Изображение 5" descr="saa"/>
          <p:cNvPicPr>
            <a:picLocks noChangeAspect="1"/>
          </p:cNvPicPr>
          <p:nvPr/>
        </p:nvPicPr>
        <p:blipFill>
          <a:blip r:embed="rId2"/>
          <a:srcRect l="3112" t="4946" r="2838" b="5644"/>
          <a:stretch>
            <a:fillRect/>
          </a:stretch>
        </p:blipFill>
        <p:spPr>
          <a:xfrm>
            <a:off x="4174490" y="2534285"/>
            <a:ext cx="3707765" cy="2128520"/>
          </a:xfrm>
          <a:prstGeom prst="rect">
            <a:avLst/>
          </a:prstGeom>
        </p:spPr>
      </p:pic>
      <p:pic>
        <p:nvPicPr>
          <p:cNvPr id="7" name="Изображение 6" descr="dddd"/>
          <p:cNvPicPr>
            <a:picLocks noChangeAspect="1"/>
          </p:cNvPicPr>
          <p:nvPr/>
        </p:nvPicPr>
        <p:blipFill>
          <a:blip r:embed="rId3"/>
          <a:srcRect l="2111" t="4537" r="3893" b="5588"/>
          <a:stretch>
            <a:fillRect/>
          </a:stretch>
        </p:blipFill>
        <p:spPr>
          <a:xfrm>
            <a:off x="8289290" y="2498090"/>
            <a:ext cx="3649980" cy="2164715"/>
          </a:xfrm>
          <a:prstGeom prst="rect">
            <a:avLst/>
          </a:prstGeom>
        </p:spPr>
      </p:pic>
      <p:pic>
        <p:nvPicPr>
          <p:cNvPr id="8" name="Изображение 7" descr="adadadadadadadadad"/>
          <p:cNvPicPr>
            <a:picLocks noChangeAspect="1"/>
          </p:cNvPicPr>
          <p:nvPr/>
        </p:nvPicPr>
        <p:blipFill>
          <a:blip r:embed="rId4"/>
          <a:srcRect r="2780" b="5577"/>
          <a:stretch>
            <a:fillRect/>
          </a:stretch>
        </p:blipFill>
        <p:spPr>
          <a:xfrm>
            <a:off x="431165" y="4761230"/>
            <a:ext cx="4133850" cy="2122170"/>
          </a:xfrm>
          <a:prstGeom prst="rect">
            <a:avLst/>
          </a:prstGeom>
        </p:spPr>
      </p:pic>
      <p:pic>
        <p:nvPicPr>
          <p:cNvPr id="13" name="Изображение 12" descr="jgfkdjgodi"/>
          <p:cNvPicPr>
            <a:picLocks noChangeAspect="1"/>
          </p:cNvPicPr>
          <p:nvPr/>
        </p:nvPicPr>
        <p:blipFill>
          <a:blip r:embed="rId5"/>
          <a:srcRect t="2822" r="3701" b="4996"/>
          <a:stretch>
            <a:fillRect/>
          </a:stretch>
        </p:blipFill>
        <p:spPr>
          <a:xfrm>
            <a:off x="7663815" y="4782185"/>
            <a:ext cx="4276090" cy="2106930"/>
          </a:xfrm>
          <a:prstGeom prst="rect">
            <a:avLst/>
          </a:prstGeom>
        </p:spPr>
      </p:pic>
      <p:sp>
        <p:nvSpPr>
          <p:cNvPr id="14" name="Управляющая кнопка: назад 13">
            <a:hlinkClick r:id="rId6" action="ppaction://hlinksldjump"/>
          </p:cNvPr>
          <p:cNvSpPr/>
          <p:nvPr/>
        </p:nvSpPr>
        <p:spPr>
          <a:xfrm>
            <a:off x="0" y="7620"/>
            <a:ext cx="1617345" cy="869315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582400" cy="4078605"/>
          </a:xfrm>
        </p:spPr>
        <p:txBody>
          <a:bodyPr/>
          <a:p>
            <a:r>
              <a:rPr lang="ru-RU" altLang="en-US"/>
              <a:t>SteamVR - это собственная платформа виртуальной реальности от Valve, которая основана на успешном Steam - клиенте компании по распространению традиционных, настольных игр для ПК, Mac и Linux. Начиная с дебюта Steam в 2003 году, платформа превратилась в целую экосистему для игрового процесса.</a:t>
            </a:r>
            <a:endParaRPr lang="ru-RU" altLang="en-US"/>
          </a:p>
        </p:txBody>
      </p:sp>
      <p:sp>
        <p:nvSpPr>
          <p:cNvPr id="4" name="Заголовок 1"/>
          <p:cNvSpPr>
            <a:spLocks noGrp="1"/>
          </p:cNvSpPr>
          <p:nvPr/>
        </p:nvSpPr>
        <p:spPr>
          <a:xfrm>
            <a:off x="4928235" y="158750"/>
            <a:ext cx="2335530" cy="58293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b="1">
                <a:solidFill>
                  <a:schemeClr val="tx1"/>
                </a:solidFill>
              </a:rPr>
              <a:t>Steam VR</a:t>
            </a:r>
            <a:endParaRPr lang="en-US" altLang="en-US" b="1">
              <a:solidFill>
                <a:schemeClr val="tx1"/>
              </a:solidFill>
            </a:endParaRPr>
          </a:p>
        </p:txBody>
      </p:sp>
      <p:sp>
        <p:nvSpPr>
          <p:cNvPr id="14" name="Управляющая кнопка: назад 13">
            <a:hlinkClick r:id="rId1" action="ppaction://hlinksldjump"/>
          </p:cNvPr>
          <p:cNvSpPr/>
          <p:nvPr/>
        </p:nvSpPr>
        <p:spPr>
          <a:xfrm>
            <a:off x="0" y="7620"/>
            <a:ext cx="1617345" cy="869315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Управляющая кнопка: далее 4">
            <a:hlinkClick r:id="" action="ppaction://hlinkshowjump?jump=nextslide"/>
          </p:cNvPr>
          <p:cNvSpPr/>
          <p:nvPr/>
        </p:nvSpPr>
        <p:spPr>
          <a:xfrm>
            <a:off x="10589895" y="5984875"/>
            <a:ext cx="1602105" cy="87312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08" name="Изображение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Замещающее содержимое 108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94890" y="4123690"/>
            <a:ext cx="7196455" cy="2734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28235" y="158750"/>
            <a:ext cx="2335530" cy="582930"/>
          </a:xfrm>
        </p:spPr>
        <p:txBody>
          <a:bodyPr/>
          <a:p>
            <a:r>
              <a:rPr lang="en-US" altLang="en-US" b="1">
                <a:solidFill>
                  <a:schemeClr val="tx1"/>
                </a:solidFill>
              </a:rPr>
              <a:t>Steam VR</a:t>
            </a:r>
            <a:endParaRPr lang="en-US" altLang="en-US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63955"/>
            <a:ext cx="10972800" cy="2556510"/>
          </a:xfrm>
        </p:spPr>
        <p:txBody>
          <a:bodyPr/>
          <a:p>
            <a:r>
              <a:rPr lang="ru-RU" altLang="en-US"/>
              <a:t>Проект также был сделан в </a:t>
            </a:r>
            <a:r>
              <a:rPr lang="en-US" altLang="en-US"/>
              <a:t>unity </a:t>
            </a:r>
            <a:r>
              <a:rPr lang="ru-RU" altLang="en-US"/>
              <a:t>но теперь с использованием </a:t>
            </a:r>
            <a:r>
              <a:rPr lang="en-US" altLang="en-US"/>
              <a:t>SteamVR</a:t>
            </a:r>
            <a:r>
              <a:rPr lang="ru-RU" altLang="en-US"/>
              <a:t>. Проект еще не доделан. На данный момент сделана только первая локация в которой есть нескоько объектов для взаимодействия. Планируется сделать еще две локации.</a:t>
            </a:r>
            <a:endParaRPr lang="en-US" altLang="en-US"/>
          </a:p>
        </p:txBody>
      </p:sp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Управляющая кнопка: назад 13">
            <a:hlinkClick r:id="rId2" action="ppaction://hlinksldjump"/>
          </p:cNvPr>
          <p:cNvSpPr/>
          <p:nvPr/>
        </p:nvSpPr>
        <p:spPr>
          <a:xfrm>
            <a:off x="0" y="7620"/>
            <a:ext cx="1617345" cy="869315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11420" y="128270"/>
            <a:ext cx="2656205" cy="582930"/>
          </a:xfrm>
        </p:spPr>
        <p:txBody>
          <a:bodyPr/>
          <a:p>
            <a:r>
              <a:rPr lang="ru-RU" altLang="en-US" b="1">
                <a:solidFill>
                  <a:schemeClr val="tx1"/>
                </a:solidFill>
              </a:rPr>
              <a:t>Проблемы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083925" cy="4953000"/>
          </a:xfrm>
        </p:spPr>
        <p:txBody>
          <a:bodyPr/>
          <a:p>
            <a:r>
              <a:rPr lang="ru-RU" altLang="en-US" sz="3600">
                <a:solidFill>
                  <a:schemeClr val="tx1"/>
                </a:solidFill>
              </a:rPr>
              <a:t>1. Специфичность движка </a:t>
            </a:r>
            <a:r>
              <a:rPr lang="en-US" altLang="en-US" sz="3600">
                <a:solidFill>
                  <a:schemeClr val="tx1"/>
                </a:solidFill>
              </a:rPr>
              <a:t>unity</a:t>
            </a:r>
            <a:r>
              <a:rPr lang="ru-RU" altLang="en-US" sz="3600">
                <a:solidFill>
                  <a:schemeClr val="tx1"/>
                </a:solidFill>
              </a:rPr>
              <a:t>. </a:t>
            </a:r>
            <a:endParaRPr lang="ru-RU" altLang="en-US" sz="3600">
              <a:solidFill>
                <a:schemeClr val="tx1"/>
              </a:solidFill>
            </a:endParaRPr>
          </a:p>
          <a:p>
            <a:r>
              <a:rPr lang="ru-RU" altLang="en-US" sz="3600">
                <a:solidFill>
                  <a:schemeClr val="tx1"/>
                </a:solidFill>
              </a:rPr>
              <a:t>2. Нет собранности в команде</a:t>
            </a:r>
            <a:r>
              <a:rPr lang="en-US" altLang="ru-RU" sz="3600">
                <a:solidFill>
                  <a:schemeClr val="tx1"/>
                </a:solidFill>
              </a:rPr>
              <a:t>.</a:t>
            </a:r>
            <a:endParaRPr lang="ru-RU" altLang="en-US" sz="3600">
              <a:solidFill>
                <a:schemeClr val="tx1"/>
              </a:solidFill>
            </a:endParaRPr>
          </a:p>
          <a:p>
            <a:r>
              <a:rPr lang="ru-RU" altLang="en-US" sz="3600">
                <a:solidFill>
                  <a:schemeClr val="tx1"/>
                </a:solidFill>
              </a:rPr>
              <a:t>3. Не понятное для меня устройство </a:t>
            </a:r>
            <a:r>
              <a:rPr lang="en-US" altLang="ru-RU" sz="3600">
                <a:solidFill>
                  <a:schemeClr val="tx1"/>
                </a:solidFill>
              </a:rPr>
              <a:t>Git Hub.</a:t>
            </a:r>
            <a:endParaRPr lang="ru-RU" altLang="en-US" sz="3600">
              <a:solidFill>
                <a:schemeClr val="tx1"/>
              </a:solidFill>
            </a:endParaRPr>
          </a:p>
          <a:p>
            <a:endParaRPr lang="ru-RU" altLang="en-US"/>
          </a:p>
        </p:txBody>
      </p:sp>
      <p:pic>
        <p:nvPicPr>
          <p:cNvPr id="7" name="Замещающее содержимое 6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7385" y="158750"/>
            <a:ext cx="5777230" cy="582930"/>
          </a:xfrm>
        </p:spPr>
        <p:txBody>
          <a:bodyPr/>
          <a:p>
            <a:r>
              <a:rPr lang="ru-RU" altLang="en-US" b="1">
                <a:solidFill>
                  <a:schemeClr val="tx1"/>
                </a:solidFill>
              </a:rPr>
              <a:t>Заключительные слова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520065" y="1417955"/>
            <a:ext cx="11306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600">
                <a:solidFill>
                  <a:schemeClr val="tx1"/>
                </a:solidFill>
              </a:rPr>
              <a:t>Мне понравилась система обучения и проекты в Кванториуме. Хотелось бы попасть на углубленный модуль.</a:t>
            </a:r>
            <a:endParaRPr lang="ru-RU" altLang="en-US" sz="3600">
              <a:solidFill>
                <a:schemeClr val="tx1"/>
              </a:solidFill>
            </a:endParaRPr>
          </a:p>
        </p:txBody>
      </p:sp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4960" y="158750"/>
            <a:ext cx="4148455" cy="582930"/>
          </a:xfrm>
        </p:spPr>
        <p:txBody>
          <a:bodyPr/>
          <a:p>
            <a:r>
              <a:rPr lang="ru-RU" altLang="ru-RU" b="1">
                <a:solidFill>
                  <a:schemeClr val="tx1"/>
                </a:solidFill>
              </a:rPr>
              <a:t>Какие желания</a:t>
            </a:r>
            <a:endParaRPr lang="ru-RU" altLang="ru-RU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11179175" cy="4953000"/>
          </a:xfrm>
        </p:spPr>
        <p:txBody>
          <a:bodyPr/>
          <a:p>
            <a:r>
              <a:rPr lang="ru-RU" altLang="en-US" sz="3600">
                <a:solidFill>
                  <a:schemeClr val="tx1"/>
                </a:solidFill>
              </a:rPr>
              <a:t>Я хотел научиться делать игры на </a:t>
            </a:r>
            <a:r>
              <a:rPr lang="en-US" altLang="en-US" sz="3600">
                <a:solidFill>
                  <a:schemeClr val="tx1"/>
                </a:solidFill>
              </a:rPr>
              <a:t>VR </a:t>
            </a:r>
            <a:r>
              <a:rPr lang="ru-RU" altLang="en-US" sz="3600">
                <a:solidFill>
                  <a:schemeClr val="tx1"/>
                </a:solidFill>
              </a:rPr>
              <a:t>и </a:t>
            </a:r>
            <a:r>
              <a:rPr lang="en-US" altLang="ru-RU" sz="3600">
                <a:solidFill>
                  <a:schemeClr val="tx1"/>
                </a:solidFill>
              </a:rPr>
              <a:t>AR</a:t>
            </a:r>
            <a:r>
              <a:rPr lang="ru-RU" altLang="en-US" sz="3600">
                <a:solidFill>
                  <a:schemeClr val="tx1"/>
                </a:solidFill>
              </a:rPr>
              <a:t> лучше, также я хотел узнать что то новое для себя или закрепить какие то знания. Помимо того я хотел бы попасть на Углубленный модуль, так как мне нравится работать с </a:t>
            </a:r>
            <a:r>
              <a:rPr lang="en-US" altLang="en-US" sz="3600">
                <a:solidFill>
                  <a:schemeClr val="tx1"/>
                </a:solidFill>
              </a:rPr>
              <a:t>VR </a:t>
            </a:r>
            <a:r>
              <a:rPr lang="ru-RU" altLang="en-US" sz="3600">
                <a:solidFill>
                  <a:schemeClr val="tx1"/>
                </a:solidFill>
              </a:rPr>
              <a:t>и </a:t>
            </a:r>
            <a:r>
              <a:rPr lang="en-US" altLang="en-US" sz="3600">
                <a:solidFill>
                  <a:schemeClr val="tx1"/>
                </a:solidFill>
              </a:rPr>
              <a:t>AR</a:t>
            </a:r>
            <a:r>
              <a:rPr lang="ru-RU" altLang="en-US" sz="3600">
                <a:solidFill>
                  <a:schemeClr val="tx1"/>
                </a:solidFill>
              </a:rPr>
              <a:t>.</a:t>
            </a:r>
            <a:endParaRPr lang="ru-RU" altLang="en-US" sz="3600">
              <a:solidFill>
                <a:schemeClr val="tx1"/>
              </a:solidFill>
            </a:endParaRPr>
          </a:p>
        </p:txBody>
      </p:sp>
      <p:pic>
        <p:nvPicPr>
          <p:cNvPr id="4" name="Замещающее содержимо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Управляющая кнопка: настраиваемая 2">
            <a:hlinkClick r:id="rId1" action="ppaction://hlinksldjump"/>
          </p:cNvPr>
          <p:cNvSpPr/>
          <p:nvPr/>
        </p:nvSpPr>
        <p:spPr>
          <a:xfrm>
            <a:off x="1151890" y="3803650"/>
            <a:ext cx="2433320" cy="1524635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3700" y="-206375"/>
            <a:ext cx="3783965" cy="1250950"/>
          </a:xfrm>
        </p:spPr>
        <p:txBody>
          <a:bodyPr/>
          <a:p>
            <a:r>
              <a:rPr lang="ru-RU" altLang="en-US" b="1">
                <a:solidFill>
                  <a:schemeClr val="tx1"/>
                </a:solidFill>
              </a:rPr>
              <a:t>Инструменты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7" name="Управляющая кнопка: настраиваемая 6">
            <a:hlinkClick r:id="" action="ppaction://hlinkshowjump?jump=nextslide"/>
          </p:cNvPr>
          <p:cNvSpPr/>
          <p:nvPr/>
        </p:nvSpPr>
        <p:spPr>
          <a:xfrm>
            <a:off x="1151890" y="1931670"/>
            <a:ext cx="2433320" cy="1524635"/>
          </a:xfrm>
          <a:prstGeom prst="actionButtonBlan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817370" y="2433320"/>
            <a:ext cx="1102360" cy="5219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/>
              <a:t>Unity</a:t>
            </a:r>
            <a:endParaRPr lang="en-US" altLang="ru-RU" sz="2800" b="1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647825" y="4120515"/>
            <a:ext cx="1441450" cy="9531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/>
              <a:t>Magica Voxel</a:t>
            </a:r>
            <a:endParaRPr lang="en-US" altLang="ru-RU" sz="2800" b="1"/>
          </a:p>
        </p:txBody>
      </p:sp>
      <p:sp>
        <p:nvSpPr>
          <p:cNvPr id="17" name="Управляющая кнопка: настраиваемая 16">
            <a:hlinkClick r:id="rId2" action="ppaction://hlinksldjump"/>
          </p:cNvPr>
          <p:cNvSpPr/>
          <p:nvPr/>
        </p:nvSpPr>
        <p:spPr>
          <a:xfrm>
            <a:off x="8780780" y="1931670"/>
            <a:ext cx="2412365" cy="1502410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9331325" y="2435860"/>
            <a:ext cx="1403985" cy="5219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/>
              <a:t>Zbrush</a:t>
            </a:r>
            <a:endParaRPr lang="ru-RU" altLang="en-US" sz="2800" b="1"/>
          </a:p>
        </p:txBody>
      </p:sp>
      <p:sp>
        <p:nvSpPr>
          <p:cNvPr id="19" name="Управляющая кнопка: настраиваемая 18">
            <a:hlinkClick r:id="rId3" action="ppaction://hlinksldjump"/>
          </p:cNvPr>
          <p:cNvSpPr/>
          <p:nvPr/>
        </p:nvSpPr>
        <p:spPr>
          <a:xfrm>
            <a:off x="8780780" y="3854450"/>
            <a:ext cx="2412365" cy="1463040"/>
          </a:xfrm>
          <a:prstGeom prst="actionButtonBlan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9216390" y="4098290"/>
            <a:ext cx="1634490" cy="9531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/>
              <a:t>Vuforia Engine</a:t>
            </a:r>
            <a:endParaRPr lang="en-US" altLang="ru-RU" sz="2800" b="1"/>
          </a:p>
        </p:txBody>
      </p:sp>
      <p:pic>
        <p:nvPicPr>
          <p:cNvPr id="4" name="Замещающее содержимое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Управляющая кнопка: настраиваемая 4">
            <a:hlinkClick r:id="rId5" action="ppaction://hlinksldjump"/>
          </p:cNvPr>
          <p:cNvSpPr/>
          <p:nvPr/>
        </p:nvSpPr>
        <p:spPr>
          <a:xfrm>
            <a:off x="4966335" y="2955290"/>
            <a:ext cx="2433320" cy="1524635"/>
          </a:xfrm>
          <a:prstGeom prst="actionButtonBlan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374005" y="3241040"/>
            <a:ext cx="1618615" cy="9531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en-US" sz="2800" b="1"/>
              <a:t>Steam VR</a:t>
            </a:r>
            <a:endParaRPr lang="en-US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2260" y="117475"/>
            <a:ext cx="1428115" cy="582930"/>
          </a:xfrm>
        </p:spPr>
        <p:txBody>
          <a:bodyPr/>
          <a:p>
            <a:r>
              <a:rPr lang="en-US" altLang="ru-RU"/>
              <a:t>Unity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Межплатформенная среда разработки компьютерных игр, разработанная американской компанией Unity Technologies. Unity позволяет создавать приложения, работающие на более чем 25 различных платформах, включающих персональные компьютеры, игровые консоли, мобильные устройства, интернет-приложения и другие. Выпуск Unity состоялся в 2005 году и с того времени идёт постоянное развитие.</a:t>
            </a:r>
            <a:endParaRPr lang="ru-RU" altLang="en-US"/>
          </a:p>
        </p:txBody>
      </p:sp>
      <p:sp>
        <p:nvSpPr>
          <p:cNvPr id="18" name="Управляющая кнопка: назад 17">
            <a:hlinkClick r:id="" action="ppaction://hlinkshowjump?jump=previousslide"/>
          </p:cNvPr>
          <p:cNvSpPr/>
          <p:nvPr/>
        </p:nvSpPr>
        <p:spPr>
          <a:xfrm>
            <a:off x="0" y="0"/>
            <a:ext cx="1624330" cy="857250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Управляющая кнопка: далее 4">
            <a:hlinkClick r:id="" action="ppaction://hlinkshowjump?jump=nextslide"/>
          </p:cNvPr>
          <p:cNvSpPr/>
          <p:nvPr/>
        </p:nvSpPr>
        <p:spPr>
          <a:xfrm>
            <a:off x="10589895" y="5984875"/>
            <a:ext cx="1602105" cy="87312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Управляющая кнопка: настраиваемая 3">
            <a:hlinkClick r:id="rId1" action="ppaction://hlinksldjump"/>
          </p:cNvPr>
          <p:cNvSpPr/>
          <p:nvPr/>
        </p:nvSpPr>
        <p:spPr>
          <a:xfrm>
            <a:off x="3965575" y="4797425"/>
            <a:ext cx="4166870" cy="1809750"/>
          </a:xfrm>
          <a:prstGeom prst="actionButtonBlan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7475" y="-173355"/>
            <a:ext cx="4336415" cy="1325880"/>
          </a:xfrm>
        </p:spPr>
        <p:txBody>
          <a:bodyPr/>
          <a:p>
            <a:r>
              <a:rPr lang="en-US" altLang="ru-RU" b="1">
                <a:solidFill>
                  <a:schemeClr val="tx1"/>
                </a:solidFill>
              </a:rPr>
              <a:t>Unity-</a:t>
            </a:r>
            <a:r>
              <a:rPr lang="ru-RU" altLang="en-US" b="1">
                <a:solidFill>
                  <a:schemeClr val="tx1"/>
                </a:solidFill>
              </a:rPr>
              <a:t>Проекты</a:t>
            </a:r>
            <a:endParaRPr lang="ru-RU" altLang="en-US" b="1">
              <a:solidFill>
                <a:schemeClr val="tx1"/>
              </a:solidFill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442460" y="5353050"/>
            <a:ext cx="3213100" cy="5219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>
                <a:solidFill>
                  <a:schemeClr val="accent4"/>
                </a:solidFill>
              </a:rPr>
              <a:t>Roll a Ball Mobile</a:t>
            </a:r>
            <a:endParaRPr lang="en-US" altLang="ru-RU" sz="2800" b="1">
              <a:solidFill>
                <a:schemeClr val="accent4"/>
              </a:solidFill>
            </a:endParaRPr>
          </a:p>
        </p:txBody>
      </p:sp>
      <p:sp>
        <p:nvSpPr>
          <p:cNvPr id="6" name="Управляющая кнопка: настраиваемая 5">
            <a:hlinkClick r:id="rId2" action="ppaction://hlinksldjump"/>
          </p:cNvPr>
          <p:cNvSpPr/>
          <p:nvPr/>
        </p:nvSpPr>
        <p:spPr>
          <a:xfrm>
            <a:off x="3964940" y="902970"/>
            <a:ext cx="4167505" cy="1908175"/>
          </a:xfrm>
          <a:prstGeom prst="actionButtonBlan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54830" y="1596390"/>
            <a:ext cx="3482975" cy="5219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>
                <a:solidFill>
                  <a:schemeClr val="accent4"/>
                </a:solidFill>
              </a:rPr>
              <a:t>Roll a Ball Pc</a:t>
            </a:r>
            <a:endParaRPr lang="en-US" altLang="ru-RU" sz="2800" b="1">
              <a:solidFill>
                <a:schemeClr val="accent4"/>
              </a:solidFill>
            </a:endParaRPr>
          </a:p>
        </p:txBody>
      </p:sp>
      <p:sp>
        <p:nvSpPr>
          <p:cNvPr id="11" name="Управляющая кнопка: настраиваемая 10">
            <a:hlinkClick r:id="rId3" action="ppaction://hlinksldjump"/>
          </p:cNvPr>
          <p:cNvSpPr/>
          <p:nvPr/>
        </p:nvSpPr>
        <p:spPr>
          <a:xfrm>
            <a:off x="3964940" y="2899410"/>
            <a:ext cx="4166870" cy="1809750"/>
          </a:xfrm>
          <a:prstGeom prst="actionButtonBlan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5504180" y="3543300"/>
            <a:ext cx="1183640" cy="5219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ru-RU" sz="2800" b="1">
                <a:solidFill>
                  <a:schemeClr val="accent4"/>
                </a:solidFill>
              </a:rPr>
              <a:t>Inreal</a:t>
            </a:r>
            <a:endParaRPr lang="en-US" altLang="ru-RU" sz="2800" b="1">
              <a:solidFill>
                <a:schemeClr val="accent4"/>
              </a:solidFill>
            </a:endParaRPr>
          </a:p>
        </p:txBody>
      </p:sp>
      <p:sp>
        <p:nvSpPr>
          <p:cNvPr id="18" name="Управляющая кнопка: назад 17">
            <a:hlinkClick r:id="" action="ppaction://hlinkshowjump?jump=previousslide"/>
          </p:cNvPr>
          <p:cNvSpPr/>
          <p:nvPr/>
        </p:nvSpPr>
        <p:spPr>
          <a:xfrm>
            <a:off x="0" y="0"/>
            <a:ext cx="1624330" cy="857250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3" name="Замещающее содержимое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1035" y="160020"/>
            <a:ext cx="3249930" cy="582930"/>
          </a:xfrm>
        </p:spPr>
        <p:txBody>
          <a:bodyPr/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Roll a Ball Pc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2550" y="904875"/>
            <a:ext cx="12026900" cy="1497330"/>
          </a:xfrm>
        </p:spPr>
        <p:txBody>
          <a:bodyPr/>
          <a:p>
            <a:r>
              <a:rPr lang="ru-RU" altLang="en-US" sz="2800">
                <a:solidFill>
                  <a:schemeClr val="tx1"/>
                </a:solidFill>
              </a:rPr>
              <a:t>Этот проект был сделан на </a:t>
            </a:r>
            <a:r>
              <a:rPr lang="en-US" altLang="en-US" sz="2800">
                <a:solidFill>
                  <a:schemeClr val="tx1"/>
                </a:solidFill>
              </a:rPr>
              <a:t>unity</a:t>
            </a:r>
            <a:r>
              <a:rPr lang="ru-RU" altLang="en-US" sz="2800">
                <a:solidFill>
                  <a:schemeClr val="tx1"/>
                </a:solidFill>
              </a:rPr>
              <a:t> для </a:t>
            </a:r>
            <a:r>
              <a:rPr lang="en-US" altLang="en-US" sz="2800">
                <a:solidFill>
                  <a:schemeClr val="tx1"/>
                </a:solidFill>
              </a:rPr>
              <a:t>pc</a:t>
            </a:r>
            <a:r>
              <a:rPr lang="ru-RU" altLang="en-US" sz="2800">
                <a:solidFill>
                  <a:schemeClr val="tx1"/>
                </a:solidFill>
              </a:rPr>
              <a:t>. </a:t>
            </a:r>
            <a:r>
              <a:rPr lang="en-US" altLang="ru-RU" sz="2800">
                <a:solidFill>
                  <a:schemeClr val="tx1"/>
                </a:solidFill>
              </a:rPr>
              <a:t>Roll a ball - </a:t>
            </a:r>
            <a:r>
              <a:rPr lang="ru-RU" altLang="en-US" sz="2800">
                <a:solidFill>
                  <a:schemeClr val="tx1"/>
                </a:solidFill>
              </a:rPr>
              <a:t>простая игра. Сначала были сделаны</a:t>
            </a:r>
            <a:r>
              <a:rPr lang="en-US" altLang="ru-RU" sz="2800">
                <a:solidFill>
                  <a:schemeClr val="tx1"/>
                </a:solidFill>
              </a:rPr>
              <a:t>: </a:t>
            </a:r>
            <a:r>
              <a:rPr lang="ru-RU" altLang="ru-RU" sz="2800">
                <a:solidFill>
                  <a:schemeClr val="tx1"/>
                </a:solidFill>
              </a:rPr>
              <a:t>Скрипт для персонажа(шарика) и 10 уровней. Затем добавлено меню уровней, главное меню и рестарт. В конце добавлена финальная сцена кнопка для выхода и иконка приложения.</a:t>
            </a:r>
            <a:endParaRPr lang="ru-RU" altLang="ru-RU" sz="2800">
              <a:solidFill>
                <a:schemeClr val="tx1"/>
              </a:solidFill>
            </a:endParaRPr>
          </a:p>
        </p:txBody>
      </p:sp>
      <p:sp>
        <p:nvSpPr>
          <p:cNvPr id="4" name="Управляющая кнопка: назад 3">
            <a:hlinkClick r:id="rId1" action="ppaction://hlinksldjump"/>
          </p:cNvPr>
          <p:cNvSpPr/>
          <p:nvPr/>
        </p:nvSpPr>
        <p:spPr>
          <a:xfrm>
            <a:off x="0" y="-2540"/>
            <a:ext cx="1624965" cy="850265"/>
          </a:xfrm>
          <a:prstGeom prst="actionButtonBackPrevio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6" name="Изображение 5" descr="2022-05-23_09-43-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5" y="3212465"/>
            <a:ext cx="5902325" cy="3645535"/>
          </a:xfrm>
          <a:prstGeom prst="rect">
            <a:avLst/>
          </a:prstGeom>
        </p:spPr>
      </p:pic>
      <p:pic>
        <p:nvPicPr>
          <p:cNvPr id="8" name="Изображение 7" descr="2022-05-23_09-46-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3229610"/>
            <a:ext cx="5888355" cy="3628390"/>
          </a:xfrm>
          <a:prstGeom prst="rect">
            <a:avLst/>
          </a:prstGeom>
        </p:spPr>
      </p:pic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9390" y="152400"/>
            <a:ext cx="4172585" cy="582930"/>
          </a:xfrm>
        </p:spPr>
        <p:txBody>
          <a:bodyPr/>
          <a:p>
            <a:r>
              <a:rPr lang="en-US" altLang="en-US" b="1">
                <a:solidFill>
                  <a:schemeClr val="tx1"/>
                </a:solidFill>
              </a:rPr>
              <a:t>Roll a Ball Mobile</a:t>
            </a:r>
            <a:endParaRPr lang="en-US" altLang="en-US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233743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Эта версия </a:t>
            </a:r>
            <a:r>
              <a:rPr lang="en-US" altLang="en-US">
                <a:solidFill>
                  <a:schemeClr val="tx1"/>
                </a:solidFill>
              </a:rPr>
              <a:t>Roll a Ball </a:t>
            </a:r>
            <a:r>
              <a:rPr lang="ru-RU" altLang="en-US">
                <a:solidFill>
                  <a:schemeClr val="tx1"/>
                </a:solidFill>
              </a:rPr>
              <a:t>сделана для </a:t>
            </a:r>
            <a:r>
              <a:rPr lang="en-US" altLang="en-US">
                <a:solidFill>
                  <a:schemeClr val="tx1"/>
                </a:solidFill>
              </a:rPr>
              <a:t>android</a:t>
            </a:r>
            <a:r>
              <a:rPr lang="ru-RU" altLang="en-US">
                <a:solidFill>
                  <a:schemeClr val="tx1"/>
                </a:solidFill>
              </a:rPr>
              <a:t>. Для создания переделана версия для </a:t>
            </a:r>
            <a:r>
              <a:rPr lang="en-US" altLang="en-US">
                <a:solidFill>
                  <a:schemeClr val="tx1"/>
                </a:solidFill>
              </a:rPr>
              <a:t>pc</a:t>
            </a:r>
            <a:r>
              <a:rPr lang="ru-RU" altLang="en-US">
                <a:solidFill>
                  <a:schemeClr val="tx1"/>
                </a:solidFill>
              </a:rPr>
              <a:t>. Добавлены кнопки передвижения. После чего перенесен на </a:t>
            </a:r>
            <a:r>
              <a:rPr lang="en-US" altLang="en-US">
                <a:solidFill>
                  <a:schemeClr val="tx1"/>
                </a:solidFill>
              </a:rPr>
              <a:t>android</a:t>
            </a:r>
            <a:r>
              <a:rPr lang="ru-RU" altLang="en-US">
                <a:solidFill>
                  <a:schemeClr val="tx1"/>
                </a:solidFill>
              </a:rPr>
              <a:t>.</a:t>
            </a:r>
            <a:r>
              <a:rPr lang="ru-RU" altLang="en-US"/>
              <a:t> </a:t>
            </a:r>
            <a:endParaRPr lang="en-US" altLang="en-US"/>
          </a:p>
        </p:txBody>
      </p:sp>
      <p:sp>
        <p:nvSpPr>
          <p:cNvPr id="4" name="Управляющая кнопка: назад 3">
            <a:hlinkClick r:id="rId1" action="ppaction://hlinksldjump"/>
          </p:cNvPr>
          <p:cNvSpPr/>
          <p:nvPr/>
        </p:nvSpPr>
        <p:spPr>
          <a:xfrm>
            <a:off x="0" y="0"/>
            <a:ext cx="1616075" cy="855980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Изображение 9" descr="WhatsApp Image 2022-05-23 at 08.53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1605"/>
            <a:ext cx="4130675" cy="2906395"/>
          </a:xfrm>
          <a:prstGeom prst="rect">
            <a:avLst/>
          </a:prstGeom>
        </p:spPr>
      </p:pic>
      <p:pic>
        <p:nvPicPr>
          <p:cNvPr id="11" name="Изображение 10" descr="Screenshot_20220526-222455_Roll a B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770" y="3951605"/>
            <a:ext cx="3872230" cy="2906395"/>
          </a:xfrm>
          <a:prstGeom prst="rect">
            <a:avLst/>
          </a:prstGeom>
        </p:spPr>
      </p:pic>
      <p:pic>
        <p:nvPicPr>
          <p:cNvPr id="12" name="Изображение 11" descr="Screenshot_20220526-222505_Roll a Bal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785" y="3951605"/>
            <a:ext cx="4197985" cy="290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7975" y="102870"/>
            <a:ext cx="6496685" cy="671195"/>
          </a:xfrm>
        </p:spPr>
        <p:txBody>
          <a:bodyPr/>
          <a:p>
            <a:r>
              <a:rPr lang="ru-RU" altLang="ru-RU" b="1">
                <a:solidFill>
                  <a:schemeClr val="tx1"/>
                </a:solidFill>
              </a:rPr>
              <a:t>Проект для Конкурса </a:t>
            </a:r>
            <a:r>
              <a:rPr lang="en-US" altLang="ru-RU" b="1">
                <a:solidFill>
                  <a:schemeClr val="tx1"/>
                </a:solidFill>
              </a:rPr>
              <a:t>Inreal</a:t>
            </a:r>
            <a:endParaRPr lang="en-US" altLang="ru-RU" b="1">
              <a:solidFill>
                <a:schemeClr val="tx1"/>
              </a:solidFill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66065" y="807085"/>
            <a:ext cx="10972800" cy="1781810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Здесь представлен проект для конкурса </a:t>
            </a:r>
            <a:r>
              <a:rPr lang="en-US" altLang="en-US">
                <a:solidFill>
                  <a:schemeClr val="tx1"/>
                </a:solidFill>
              </a:rPr>
              <a:t>Inreal</a:t>
            </a:r>
            <a:r>
              <a:rPr lang="ru-RU" altLang="en-US">
                <a:solidFill>
                  <a:schemeClr val="tx1"/>
                </a:solidFill>
              </a:rPr>
              <a:t>. Наша команда выбрала кейс начального уровня в котором нужно сделать музей в </a:t>
            </a:r>
            <a:r>
              <a:rPr lang="en-US" altLang="en-US">
                <a:solidFill>
                  <a:schemeClr val="tx1"/>
                </a:solidFill>
              </a:rPr>
              <a:t>vr</a:t>
            </a:r>
            <a:r>
              <a:rPr lang="ru-RU" altLang="en-US">
                <a:solidFill>
                  <a:schemeClr val="tx1"/>
                </a:solidFill>
              </a:rPr>
              <a:t>. Сначала была сделана комната и поделена на 2 зала в одном - Картины. Во втором - экспонаты. Затем созданы модели и проект переместили в </a:t>
            </a:r>
            <a:r>
              <a:rPr lang="en-US" altLang="en-US">
                <a:solidFill>
                  <a:schemeClr val="tx1"/>
                </a:solidFill>
              </a:rPr>
              <a:t>vr.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" name="Управляющая кнопка: назад 3">
            <a:hlinkClick r:id="rId1" action="ppaction://hlinksldjump"/>
          </p:cNvPr>
          <p:cNvSpPr/>
          <p:nvPr/>
        </p:nvSpPr>
        <p:spPr>
          <a:xfrm>
            <a:off x="0" y="0"/>
            <a:ext cx="1635125" cy="876935"/>
          </a:xfrm>
          <a:prstGeom prst="actionButtonBackPrevio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" name="Изображение 4" descr="уффф"/>
          <p:cNvPicPr>
            <a:picLocks noChangeAspect="1"/>
          </p:cNvPicPr>
          <p:nvPr/>
        </p:nvPicPr>
        <p:blipFill>
          <a:blip r:embed="rId2"/>
          <a:srcRect l="705" t="2746" r="1573" b="3587"/>
          <a:stretch>
            <a:fillRect/>
          </a:stretch>
        </p:blipFill>
        <p:spPr>
          <a:xfrm>
            <a:off x="385445" y="3742690"/>
            <a:ext cx="5588635" cy="3111500"/>
          </a:xfrm>
          <a:prstGeom prst="rect">
            <a:avLst/>
          </a:prstGeom>
        </p:spPr>
      </p:pic>
      <p:pic>
        <p:nvPicPr>
          <p:cNvPr id="7" name="Изображение 6" descr="ввввввв"/>
          <p:cNvPicPr>
            <a:picLocks noChangeAspect="1"/>
          </p:cNvPicPr>
          <p:nvPr/>
        </p:nvPicPr>
        <p:blipFill>
          <a:blip r:embed="rId3"/>
          <a:srcRect l="1126" t="2074" r="1622" b="4801"/>
          <a:stretch>
            <a:fillRect/>
          </a:stretch>
        </p:blipFill>
        <p:spPr>
          <a:xfrm>
            <a:off x="6112510" y="3763010"/>
            <a:ext cx="5469890" cy="3094990"/>
          </a:xfrm>
          <a:prstGeom prst="rect">
            <a:avLst/>
          </a:prstGeom>
        </p:spPr>
      </p:pic>
      <p:pic>
        <p:nvPicPr>
          <p:cNvPr id="100" name="Замещающее содержимое 99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774680" y="-2540"/>
            <a:ext cx="1417320" cy="905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430" y="169545"/>
            <a:ext cx="3532505" cy="582930"/>
          </a:xfrm>
        </p:spPr>
        <p:txBody>
          <a:bodyPr/>
          <a:p>
            <a:r>
              <a:rPr lang="en-US" altLang="ru-RU" b="1">
                <a:solidFill>
                  <a:schemeClr val="tx1"/>
                </a:solidFill>
                <a:sym typeface="+mn-ea"/>
              </a:rPr>
              <a:t>Vuforia Engine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Vuforia-это набор для разработки программного обеспечения дополненной реальности (SDK) для мобильных устройств, который позволяет создавать приложения дополненной реальности. Он использует технологию компьютерного зрения для распознавания и отслеживания плоских изображений и 3D-объектов в режиме реального времени.</a:t>
            </a:r>
            <a:endParaRPr lang="ru-RU" altLang="en-US"/>
          </a:p>
        </p:txBody>
      </p:sp>
      <p:sp>
        <p:nvSpPr>
          <p:cNvPr id="4" name="Управляющая кнопка: назад 3">
            <a:hlinkClick r:id="rId1" action="ppaction://hlinksldjump"/>
          </p:cNvPr>
          <p:cNvSpPr/>
          <p:nvPr/>
        </p:nvSpPr>
        <p:spPr>
          <a:xfrm>
            <a:off x="635" y="-635"/>
            <a:ext cx="1619250" cy="855980"/>
          </a:xfrm>
          <a:prstGeom prst="actionButtonBackPrevio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Управляющая кнопка: далее 4">
            <a:hlinkClick r:id="" action="ppaction://hlinkshowjump?jump=nextslide"/>
          </p:cNvPr>
          <p:cNvSpPr/>
          <p:nvPr/>
        </p:nvSpPr>
        <p:spPr>
          <a:xfrm>
            <a:off x="10589895" y="5984875"/>
            <a:ext cx="1602105" cy="87312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3500</Words>
  <Application>WPS Presentation</Application>
  <PresentationFormat>宽屏</PresentationFormat>
  <Paragraphs>91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Arial Unicode MS</vt:lpstr>
      <vt:lpstr>Communications and Dialogues</vt:lpstr>
      <vt:lpstr>Кванториум Проекты.</vt:lpstr>
      <vt:lpstr>Какие желания</vt:lpstr>
      <vt:lpstr>Инструменты</vt:lpstr>
      <vt:lpstr>Unity</vt:lpstr>
      <vt:lpstr>Unity-Проекты</vt:lpstr>
      <vt:lpstr>Roll a Ball Pc</vt:lpstr>
      <vt:lpstr>Roll a Ball Mobile</vt:lpstr>
      <vt:lpstr>Проект для Конкурса Inreal</vt:lpstr>
      <vt:lpstr>Vuforia Engine</vt:lpstr>
      <vt:lpstr>Vuforia Engine</vt:lpstr>
      <vt:lpstr>Zbrush</vt:lpstr>
      <vt:lpstr>Zbrush-Модель</vt:lpstr>
      <vt:lpstr>Magica Voxel</vt:lpstr>
      <vt:lpstr>Magica Voxel - Модели</vt:lpstr>
      <vt:lpstr>PowerPoint 演示文稿</vt:lpstr>
      <vt:lpstr>Steam VR</vt:lpstr>
      <vt:lpstr>Проблемы</vt:lpstr>
      <vt:lpstr>Заключительные слова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yevge</cp:lastModifiedBy>
  <cp:revision>14</cp:revision>
  <dcterms:created xsi:type="dcterms:W3CDTF">2022-05-22T12:47:00Z</dcterms:created>
  <dcterms:modified xsi:type="dcterms:W3CDTF">2022-05-27T07:55:38Z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9E52439B276E40FFAC9C368CD8D34BFA</vt:lpwstr>
  </property>
</Properties>
</file>